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10052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C0C0C"/>
    <a:srgbClr val="D63300"/>
    <a:srgbClr val="F74825"/>
    <a:srgbClr val="E9EFF7"/>
    <a:srgbClr val="F47552"/>
    <a:srgbClr val="F25B32"/>
    <a:srgbClr val="FABAA8"/>
    <a:srgbClr val="A22B0A"/>
    <a:srgbClr val="F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94699" autoAdjust="0"/>
  </p:normalViewPr>
  <p:slideViewPr>
    <p:cSldViewPr>
      <p:cViewPr>
        <p:scale>
          <a:sx n="75" d="100"/>
          <a:sy n="75" d="100"/>
        </p:scale>
        <p:origin x="-1968" y="147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77B3D-E1FB-4A85-A325-89646231EBDE}" type="datetimeFigureOut">
              <a:rPr lang="ru-RU" smtClean="0"/>
              <a:pPr/>
              <a:t>20.06.2019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24075" y="754063"/>
            <a:ext cx="2609850" cy="3768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5200"/>
            <a:ext cx="5486400" cy="4522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4722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54722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27D36-361C-41A3-8DEB-195DABBAB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78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27D36-361C-41A3-8DEB-195DABBAB4C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FAD5A-6894-45E8-A025-CB0F189BE186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ctc-kuzbass.ru/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://www.10kanal.ru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gazeta.a42.ru/images/lenta/59650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" y="-322201"/>
            <a:ext cx="6858000" cy="4574286"/>
          </a:xfrm>
          <a:prstGeom prst="rect">
            <a:avLst/>
          </a:prstGeom>
          <a:solidFill>
            <a:schemeClr val="accent1">
              <a:alpha val="38000"/>
            </a:schemeClr>
          </a:solidFill>
        </p:spPr>
      </p:pic>
      <p:sp>
        <p:nvSpPr>
          <p:cNvPr id="24" name="Скругленный прямоугольник 23"/>
          <p:cNvSpPr/>
          <p:nvPr/>
        </p:nvSpPr>
        <p:spPr>
          <a:xfrm>
            <a:off x="0" y="2216696"/>
            <a:ext cx="6858000" cy="1872208"/>
          </a:xfrm>
          <a:prstGeom prst="roundRect">
            <a:avLst>
              <a:gd name="adj" fmla="val 0"/>
            </a:avLst>
          </a:prstGeom>
          <a:solidFill>
            <a:srgbClr val="0070C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-23" y="-387837"/>
            <a:ext cx="6858000" cy="2088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64704" y="0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63871" y="1700395"/>
            <a:ext cx="6624736" cy="1384995"/>
          </a:xfrm>
          <a:prstGeom prst="rect">
            <a:avLst/>
          </a:prstGeom>
          <a:noFill/>
          <a:ln>
            <a:noFill/>
          </a:ln>
          <a:effectLst>
            <a:outerShdw blurRad="76200" dist="12700" dir="5400000" algn="t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indent="268288" algn="ctr"/>
            <a:r>
              <a:rPr lang="ru-RU" sz="1400" b="1" dirty="0" smtClean="0">
                <a:solidFill>
                  <a:schemeClr val="bg1"/>
                </a:solidFill>
              </a:rPr>
              <a:t>Международный турнир по вольной борьбе «Шахтерская Слава» - одно из самых ярких и масштабных соревнований региона. </a:t>
            </a:r>
          </a:p>
          <a:p>
            <a:pPr indent="268288" algn="ctr"/>
            <a:r>
              <a:rPr lang="ru-RU" sz="1400" b="1" dirty="0" smtClean="0">
                <a:solidFill>
                  <a:schemeClr val="bg1"/>
                </a:solidFill>
              </a:rPr>
              <a:t>Турнир проводится с 2013 года. Традиционно его посещает множество почетных гостей – олимпийские чемпионы, звезды мирового спорта, а также известные общественные деятели. Ежегодно спортсмены разыгрывают специальный приз от  Губернатора– автомобиль и памятную медаль из золота.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233881"/>
              </p:ext>
            </p:extLst>
          </p:nvPr>
        </p:nvGraphicFramePr>
        <p:xfrm>
          <a:off x="31057" y="3383432"/>
          <a:ext cx="6858000" cy="591238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5414167"/>
                <a:gridCol w="1443833"/>
              </a:tblGrid>
              <a:tr h="2403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Рекламные возможности</a:t>
                      </a:r>
                      <a:endParaRPr lang="ru-RU" sz="1200" dirty="0"/>
                    </a:p>
                  </a:txBody>
                  <a:tcPr marL="91072" marR="91072" marT="45536" marB="455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Стоимость</a:t>
                      </a:r>
                      <a:endParaRPr lang="ru-RU" sz="1200" dirty="0"/>
                    </a:p>
                  </a:txBody>
                  <a:tcPr marL="91072" marR="91072" marT="45536" marB="45536"/>
                </a:tc>
              </a:tr>
              <a:tr h="3775216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 smtClean="0"/>
                        <a:t>«СТС</a:t>
                      </a:r>
                      <a:r>
                        <a:rPr lang="ru-RU" sz="1200" b="1" baseline="0" dirty="0" smtClean="0"/>
                        <a:t> Кузбасс</a:t>
                      </a:r>
                      <a:r>
                        <a:rPr lang="ru-RU" sz="1200" b="1" dirty="0" smtClean="0"/>
                        <a:t>»   + </a:t>
                      </a:r>
                      <a:r>
                        <a:rPr lang="ru-RU" sz="1200" b="1" baseline="0" dirty="0" smtClean="0"/>
                        <a:t> «К УЗБАСС 24»+ «10 канал» :</a:t>
                      </a:r>
                      <a:endParaRPr lang="ru-RU" sz="1200" b="1" dirty="0" smtClean="0"/>
                    </a:p>
                    <a:p>
                      <a:pPr algn="l"/>
                      <a:r>
                        <a:rPr lang="ru-RU" sz="1200" u="none" baseline="0" dirty="0" smtClean="0"/>
                        <a:t>-Анонсирование трансляции или телеверсии : 7  дней по 5 выходов в день  .</a:t>
                      </a:r>
                    </a:p>
                    <a:p>
                      <a:pPr algn="l"/>
                      <a:r>
                        <a:rPr lang="ru-RU" sz="1200" u="none" baseline="0" dirty="0" smtClean="0"/>
                        <a:t>-Упоминание генерального партнера в  конце анонса (до 5 сек.)+ размещение ролика ( до 15 сек).  </a:t>
                      </a:r>
                    </a:p>
                    <a:p>
                      <a:pPr algn="l"/>
                      <a:r>
                        <a:rPr lang="ru-RU" sz="1200" u="none" baseline="0" dirty="0" smtClean="0"/>
                        <a:t>- Упоминание партнера  (до 10 сек) в анонсирующих материалах  в НОВОСТЯХ (2 сюжета).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«Милицейская</a:t>
                      </a:r>
                      <a:r>
                        <a:rPr lang="ru-RU" sz="1200" b="1" baseline="0" dirty="0" smtClean="0"/>
                        <a:t> волна</a:t>
                      </a:r>
                      <a:r>
                        <a:rPr lang="ru-RU" sz="1200" b="1" dirty="0" smtClean="0"/>
                        <a:t>» и «Кузбасс </a:t>
                      </a:r>
                      <a:r>
                        <a:rPr lang="en-US" sz="1200" b="1" dirty="0" smtClean="0"/>
                        <a:t>EM</a:t>
                      </a:r>
                      <a:r>
                        <a:rPr lang="ru-RU" sz="1200" b="1" dirty="0" smtClean="0"/>
                        <a:t>»</a:t>
                      </a:r>
                      <a:r>
                        <a:rPr lang="ru-RU" sz="1200" b="1" baseline="0" dirty="0" smtClean="0"/>
                        <a:t>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baseline="0" dirty="0" smtClean="0"/>
                        <a:t>-Анонсирование проекта 7 дней по 7 выходов в день.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baseline="0" dirty="0" smtClean="0"/>
                        <a:t>-Упоминание генерального партнера в конце анонса (до 5 сек.) + размещение ролика ( до 15 сек). 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baseline="0" dirty="0" smtClean="0"/>
                        <a:t>-Размещение рекламного ролика(15 сек.)  партнера в рекламном блоке 7 дней по 7 раз в день.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baseline="0" dirty="0" smtClean="0"/>
                        <a:t> </a:t>
                      </a:r>
                      <a:r>
                        <a:rPr lang="ru-RU" sz="1200" b="1" u="none" baseline="0" dirty="0" smtClean="0"/>
                        <a:t>ПРЯМАЯ ТРАНСЛЯЦИЯ на телеканалах «СТС-Кузбасс» (кабель) и «Кузбасс 24», продолжительностью до 3 часов +трансляция на сайте  «СТС-Кузбасс» и «10 канал».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baseline="0" dirty="0" smtClean="0"/>
                        <a:t>Упоминание партнера  вначале трансляции и в конце.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baseline="0" dirty="0" smtClean="0"/>
                        <a:t>Размещение баннера спонсора на сайте под трансляцией, на протяжении всего показа.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baseline="0" dirty="0" smtClean="0"/>
                        <a:t>Размещение спонсора в </a:t>
                      </a:r>
                      <a:r>
                        <a:rPr lang="ru-RU" sz="1600" b="1" u="none" baseline="0" dirty="0" smtClean="0"/>
                        <a:t>телеверсии</a:t>
                      </a:r>
                      <a:r>
                        <a:rPr lang="ru-RU" sz="1200" b="1" u="none" baseline="0" dirty="0" smtClean="0"/>
                        <a:t>  турнира:</a:t>
                      </a:r>
                    </a:p>
                    <a:p>
                      <a:pPr algn="l"/>
                      <a:r>
                        <a:rPr lang="ru-RU" sz="1200" b="1" u="none" baseline="0" dirty="0" smtClean="0"/>
                        <a:t>-Упоминание партнера (5 сек.) в начале  серии и ролик в  блоке и в конце телеверсии (до 15 сек.).</a:t>
                      </a:r>
                    </a:p>
                    <a:p>
                      <a:pPr algn="l"/>
                      <a:endParaRPr lang="ru-RU" sz="1200" u="none" baseline="0" dirty="0" smtClean="0"/>
                    </a:p>
                    <a:p>
                      <a:pPr algn="l"/>
                      <a:endParaRPr lang="ru-RU" sz="1200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800000"/>
                          </a:solidFill>
                        </a:rPr>
                        <a:t>*Анонсы к трансляции + трансляция +анонсы телеверсии + телеверсия + анонсирование,</a:t>
                      </a:r>
                      <a:r>
                        <a:rPr lang="ru-RU" sz="1600" b="1" baseline="0" dirty="0" smtClean="0">
                          <a:solidFill>
                            <a:srgbClr val="800000"/>
                          </a:solidFill>
                        </a:rPr>
                        <a:t> с упоминанием партнера </a:t>
                      </a:r>
                      <a:r>
                        <a:rPr lang="ru-RU" sz="1600" b="1" dirty="0" smtClean="0">
                          <a:solidFill>
                            <a:srgbClr val="800000"/>
                          </a:solidFill>
                        </a:rPr>
                        <a:t>во</a:t>
                      </a:r>
                      <a:r>
                        <a:rPr lang="ru-RU" sz="1600" b="1" baseline="0" dirty="0" smtClean="0">
                          <a:solidFill>
                            <a:srgbClr val="800000"/>
                          </a:solidFill>
                        </a:rPr>
                        <a:t> все наших </a:t>
                      </a:r>
                      <a:r>
                        <a:rPr lang="ru-RU" sz="1600" b="1" baseline="0" dirty="0" err="1" smtClean="0">
                          <a:solidFill>
                            <a:srgbClr val="800000"/>
                          </a:solidFill>
                        </a:rPr>
                        <a:t>соцсетях</a:t>
                      </a:r>
                      <a:endParaRPr lang="ru-RU" sz="1600" b="1" dirty="0" smtClean="0">
                        <a:solidFill>
                          <a:srgbClr val="8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none" baseline="0" dirty="0" smtClean="0"/>
                    </a:p>
                  </a:txBody>
                  <a:tcPr marL="91072" marR="91072" marT="45536" marB="455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/>
                    </a:p>
                    <a:p>
                      <a:pPr algn="ctr"/>
                      <a:endParaRPr lang="ru-RU" sz="1600" b="1" dirty="0" smtClean="0"/>
                    </a:p>
                    <a:p>
                      <a:pPr algn="ctr"/>
                      <a:endParaRPr lang="ru-RU" sz="1600" b="1" dirty="0" smtClean="0"/>
                    </a:p>
                    <a:p>
                      <a:pPr algn="ctr"/>
                      <a:endParaRPr lang="ru-RU" sz="1600" b="1" dirty="0" smtClean="0"/>
                    </a:p>
                    <a:p>
                      <a:pPr algn="ctr"/>
                      <a:endParaRPr lang="ru-RU" sz="1600" b="1" baseline="0" dirty="0" smtClean="0"/>
                    </a:p>
                    <a:p>
                      <a:pPr algn="ctr"/>
                      <a:r>
                        <a:rPr lang="ru-RU" sz="1400" b="1" baseline="0" dirty="0" smtClean="0"/>
                        <a:t>80 000руб.</a:t>
                      </a:r>
                    </a:p>
                    <a:p>
                      <a:pPr algn="ctr"/>
                      <a:r>
                        <a:rPr lang="ru-RU" sz="1400" b="1" baseline="0" dirty="0" smtClean="0"/>
                        <a:t>(с НДС)</a:t>
                      </a:r>
                      <a:endParaRPr lang="ru-RU" sz="1400" b="1" dirty="0" smtClean="0"/>
                    </a:p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baseline="0" dirty="0" smtClean="0"/>
                        <a:t>250 000 рублей+ анонсы</a:t>
                      </a:r>
                    </a:p>
                    <a:p>
                      <a:pPr algn="ctr"/>
                      <a:r>
                        <a:rPr lang="ru-RU" sz="1400" b="1" baseline="0" dirty="0" smtClean="0"/>
                        <a:t>(С НДС).</a:t>
                      </a:r>
                    </a:p>
                    <a:p>
                      <a:pPr algn="ctr"/>
                      <a:endParaRPr lang="ru-RU" sz="1400" b="1" baseline="0" dirty="0" smtClean="0"/>
                    </a:p>
                    <a:p>
                      <a:pPr algn="ctr"/>
                      <a:endParaRPr lang="ru-RU" sz="1400" b="1" baseline="0" dirty="0" smtClean="0"/>
                    </a:p>
                    <a:p>
                      <a:pPr algn="ctr"/>
                      <a:r>
                        <a:rPr lang="ru-RU" sz="1400" b="1" baseline="0" dirty="0" smtClean="0"/>
                        <a:t>160 000 рублей </a:t>
                      </a:r>
                    </a:p>
                    <a:p>
                      <a:pPr algn="ctr"/>
                      <a:r>
                        <a:rPr lang="ru-RU" sz="1400" b="1" baseline="0" dirty="0" smtClean="0"/>
                        <a:t>(С НДС)+ анонсы.</a:t>
                      </a:r>
                    </a:p>
                    <a:p>
                      <a:pPr algn="ctr"/>
                      <a:endParaRPr lang="ru-RU" sz="1400" b="1" baseline="0" dirty="0" smtClean="0"/>
                    </a:p>
                    <a:p>
                      <a:pPr algn="ctr"/>
                      <a:endParaRPr lang="ru-RU" sz="1600" b="1" dirty="0" smtClean="0">
                        <a:solidFill>
                          <a:srgbClr val="80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800000"/>
                          </a:solidFill>
                        </a:rPr>
                        <a:t>360 000 рублей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800000"/>
                          </a:solidFill>
                        </a:rPr>
                        <a:t>(С НДС).</a:t>
                      </a:r>
                      <a:endParaRPr lang="ru-RU" sz="1600" b="1" dirty="0"/>
                    </a:p>
                  </a:txBody>
                  <a:tcPr marL="91072" marR="91072" marT="45536" marB="45536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7225" y="9252148"/>
            <a:ext cx="6858000" cy="651723"/>
          </a:xfrm>
          <a:prstGeom prst="rect">
            <a:avLst/>
          </a:prstGeom>
        </p:spPr>
        <p:txBody>
          <a:bodyPr wrap="square" lIns="96779" tIns="48390" rIns="96779" bIns="48390">
            <a:spAutoFit/>
          </a:bodyPr>
          <a:lstStyle/>
          <a:p>
            <a:pPr algn="ctr"/>
            <a:r>
              <a:rPr lang="ru-RU" dirty="0" smtClean="0"/>
              <a:t>Звоните: </a:t>
            </a:r>
            <a:r>
              <a:rPr lang="ru-RU" b="1" dirty="0" smtClean="0"/>
              <a:t>(3843) 705-605,(3842)54-55-11</a:t>
            </a:r>
          </a:p>
          <a:p>
            <a:pPr algn="ctr"/>
            <a:r>
              <a:rPr lang="ru-RU" dirty="0" smtClean="0"/>
              <a:t>Наши сайты: </a:t>
            </a:r>
            <a:r>
              <a:rPr lang="en-US" b="1" dirty="0" smtClean="0">
                <a:hlinkClick r:id="rId4"/>
              </a:rPr>
              <a:t>www.10kanal.ru</a:t>
            </a:r>
            <a:r>
              <a:rPr lang="ru-RU" b="1" dirty="0" smtClean="0"/>
              <a:t>,  </a:t>
            </a:r>
            <a:r>
              <a:rPr lang="en-US" b="1" dirty="0">
                <a:hlinkClick r:id="rId5"/>
              </a:rPr>
              <a:t>http://ctc-kuzbass.ru</a:t>
            </a:r>
            <a:r>
              <a:rPr lang="en-US" b="1" dirty="0" smtClean="0">
                <a:hlinkClick r:id="rId5"/>
              </a:rPr>
              <a:t>/</a:t>
            </a:r>
            <a:r>
              <a:rPr lang="ru-RU" b="1" dirty="0" smtClean="0"/>
              <a:t> 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59657" y="-304522"/>
            <a:ext cx="5301208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C0C0C"/>
                </a:solidFill>
                <a:latin typeface="Century Gothic" pitchFamily="34" charset="0"/>
                <a:cs typeface="Arial" pitchFamily="34" charset="0"/>
              </a:rPr>
              <a:t>СТАНЬТЕ ПАРТНЕРОМ </a:t>
            </a:r>
            <a:r>
              <a:rPr lang="ru-RU" b="1" dirty="0" smtClean="0">
                <a:solidFill>
                  <a:srgbClr val="FC0C0C"/>
                </a:solidFill>
                <a:latin typeface="Century Gothic" pitchFamily="34" charset="0"/>
                <a:cs typeface="Arial" pitchFamily="34" charset="0"/>
              </a:rPr>
              <a:t>трансляции и </a:t>
            </a:r>
          </a:p>
          <a:p>
            <a:pPr algn="ctr"/>
            <a:r>
              <a:rPr lang="ru-RU" sz="1400" b="1" dirty="0" smtClean="0">
                <a:solidFill>
                  <a:srgbClr val="FC0C0C"/>
                </a:solidFill>
                <a:latin typeface="Century Gothic" pitchFamily="34" charset="0"/>
                <a:cs typeface="Arial" pitchFamily="34" charset="0"/>
              </a:rPr>
              <a:t>ТЕЛЕВЕРСИИ  ТУРНИРА «ШАХТЕРСКАЯ СЛАВА»</a:t>
            </a:r>
          </a:p>
          <a:p>
            <a:pPr algn="ctr"/>
            <a:endParaRPr lang="ru-RU" sz="1200" b="1" dirty="0">
              <a:solidFill>
                <a:srgbClr val="FC0C0C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057" y="959226"/>
            <a:ext cx="6858000" cy="738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Телевизионные каналы «СТС Кузбасс»,  «</a:t>
            </a:r>
            <a:r>
              <a:rPr lang="ru-RU" sz="1400" b="1" dirty="0">
                <a:solidFill>
                  <a:schemeClr val="bg1"/>
                </a:solidFill>
              </a:rPr>
              <a:t>К</a:t>
            </a:r>
            <a:r>
              <a:rPr lang="ru-RU" sz="1400" b="1" dirty="0" smtClean="0">
                <a:solidFill>
                  <a:schemeClr val="bg1"/>
                </a:solidFill>
              </a:rPr>
              <a:t>УЗБАСС 24», радиостанции «Милицейская волна» и «Кузбасс </a:t>
            </a:r>
            <a:r>
              <a:rPr lang="en-US" sz="1400" b="1" dirty="0" smtClean="0">
                <a:solidFill>
                  <a:schemeClr val="bg1"/>
                </a:solidFill>
              </a:rPr>
              <a:t>FM</a:t>
            </a:r>
            <a:r>
              <a:rPr lang="ru-RU" sz="1400" b="1" dirty="0" smtClean="0">
                <a:solidFill>
                  <a:schemeClr val="bg1"/>
                </a:solidFill>
              </a:rPr>
              <a:t>»  представляют  телеверсию международного  турнира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по вольной борьбе  «Шахтерская слава-2019».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057" y="3121751"/>
            <a:ext cx="6858000" cy="738664"/>
          </a:xfrm>
          <a:prstGeom prst="rect">
            <a:avLst/>
          </a:prstGeom>
          <a:noFill/>
          <a:effectLst>
            <a:outerShdw blurRad="38100" dist="12700" dir="5400000" algn="t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000"/>
                </a:solidFill>
              </a:rPr>
              <a:t>ТЕЛЕВЕРСИЯ ВЫЙДЕТ В </a:t>
            </a:r>
            <a:r>
              <a:rPr lang="ru-RU" sz="1200" b="1" dirty="0" smtClean="0">
                <a:solidFill>
                  <a:srgbClr val="FFC000"/>
                </a:solidFill>
              </a:rPr>
              <a:t>ЭФИР в конце  </a:t>
            </a:r>
            <a:r>
              <a:rPr lang="ru-RU" sz="1200" b="1" dirty="0" smtClean="0">
                <a:solidFill>
                  <a:srgbClr val="FFC000"/>
                </a:solidFill>
              </a:rPr>
              <a:t>октября ( 6 серий по 3</a:t>
            </a:r>
            <a:r>
              <a:rPr lang="ru-RU" sz="1400" b="1" dirty="0" smtClean="0">
                <a:solidFill>
                  <a:srgbClr val="FFC000"/>
                </a:solidFill>
              </a:rPr>
              <a:t>0 минут)  </a:t>
            </a:r>
            <a:r>
              <a:rPr lang="ru-RU" sz="1400" b="1" dirty="0" smtClean="0">
                <a:solidFill>
                  <a:srgbClr val="FFC000"/>
                </a:solidFill>
              </a:rPr>
              <a:t>Хронометраж  </a:t>
            </a:r>
            <a:r>
              <a:rPr lang="ru-RU" sz="1400" b="1" dirty="0" smtClean="0">
                <a:solidFill>
                  <a:srgbClr val="FFC000"/>
                </a:solidFill>
                <a:sym typeface="Symbol"/>
              </a:rPr>
              <a:t> до </a:t>
            </a:r>
            <a:r>
              <a:rPr lang="ru-RU" sz="1400" b="1" dirty="0" smtClean="0">
                <a:solidFill>
                  <a:srgbClr val="FFC000"/>
                </a:solidFill>
              </a:rPr>
              <a:t>30 минут. </a:t>
            </a:r>
          </a:p>
          <a:p>
            <a:pPr algn="ctr"/>
            <a:endParaRPr lang="ru-RU" sz="1400" dirty="0">
              <a:solidFill>
                <a:srgbClr val="FFC000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052736" y="161321"/>
            <a:ext cx="5144341" cy="1089683"/>
            <a:chOff x="949327" y="419449"/>
            <a:chExt cx="5144341" cy="1089683"/>
          </a:xfrm>
        </p:grpSpPr>
        <p:pic>
          <p:nvPicPr>
            <p:cNvPr id="21" name="Picture 2" descr="C:\Users\inpolitova.m\Desktop\РАБОТА\ЛОГОТИПЫ\kuzbass_fm_logo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086472" y="758517"/>
              <a:ext cx="1198849" cy="328827"/>
            </a:xfrm>
            <a:prstGeom prst="rect">
              <a:avLst/>
            </a:prstGeom>
            <a:noFill/>
          </p:spPr>
        </p:pic>
        <p:pic>
          <p:nvPicPr>
            <p:cNvPr id="25" name="Picture 3" descr="C:\Users\inpolitova.m\Desktop\РАБОТА\ЛОГОТИПЫ\СТС-Кузбасс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949327" y="668131"/>
              <a:ext cx="500746" cy="500746"/>
            </a:xfrm>
            <a:prstGeom prst="rect">
              <a:avLst/>
            </a:prstGeom>
            <a:noFill/>
          </p:spPr>
        </p:pic>
        <p:pic>
          <p:nvPicPr>
            <p:cNvPr id="26" name="Picture 3" descr="C:\Lan\_____ЛОГО\_03 М. Волна лого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725219" y="740763"/>
              <a:ext cx="1368449" cy="379039"/>
            </a:xfrm>
            <a:prstGeom prst="rect">
              <a:avLst/>
            </a:prstGeom>
            <a:noFill/>
          </p:spPr>
        </p:pic>
        <p:pic>
          <p:nvPicPr>
            <p:cNvPr id="27" name="Picture 2" descr="C:\Users\inpolitova.m\Desktop\РАБОТА\ЛОГОТИПЫ\logo-color-wide_1080i_1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8320" y="419449"/>
              <a:ext cx="1079154" cy="10896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" name="Группа 27"/>
          <p:cNvGrpSpPr/>
          <p:nvPr/>
        </p:nvGrpSpPr>
        <p:grpSpPr>
          <a:xfrm>
            <a:off x="1" y="-304522"/>
            <a:ext cx="6858000" cy="609044"/>
            <a:chOff x="0" y="0"/>
            <a:chExt cx="6858000" cy="609044"/>
          </a:xfrm>
        </p:grpSpPr>
        <p:pic>
          <p:nvPicPr>
            <p:cNvPr id="29" name="Picture 2" descr="C:\Users\vorontsov.p\Downloads\cdde550d6c881cd9c3786cc2c6c47e6b.jpg"/>
            <p:cNvPicPr>
              <a:picLocks noChangeAspect="1" noChangeArrowheads="1"/>
            </p:cNvPicPr>
            <p:nvPr/>
          </p:nvPicPr>
          <p:blipFill>
            <a:blip r:embed="rId10" cstate="print"/>
            <a:srcRect t="21967"/>
            <a:stretch>
              <a:fillRect/>
            </a:stretch>
          </p:blipFill>
          <p:spPr bwMode="auto">
            <a:xfrm>
              <a:off x="0" y="0"/>
              <a:ext cx="1379435" cy="609044"/>
            </a:xfrm>
            <a:prstGeom prst="rect">
              <a:avLst/>
            </a:prstGeom>
            <a:noFill/>
          </p:spPr>
        </p:pic>
        <p:pic>
          <p:nvPicPr>
            <p:cNvPr id="30" name="Picture 2" descr="C:\Users\vorontsov.p\Downloads\cdde550d6c881cd9c3786cc2c6c47e6b.jpg"/>
            <p:cNvPicPr>
              <a:picLocks noChangeAspect="1" noChangeArrowheads="1"/>
            </p:cNvPicPr>
            <p:nvPr/>
          </p:nvPicPr>
          <p:blipFill>
            <a:blip r:embed="rId10" cstate="print"/>
            <a:srcRect l="67861" t="21967"/>
            <a:stretch>
              <a:fillRect/>
            </a:stretch>
          </p:blipFill>
          <p:spPr bwMode="auto">
            <a:xfrm>
              <a:off x="1340768" y="0"/>
              <a:ext cx="5517232" cy="609044"/>
            </a:xfrm>
            <a:prstGeom prst="rect">
              <a:avLst/>
            </a:prstGeom>
            <a:noFill/>
          </p:spPr>
        </p:pic>
      </p:grpSp>
      <p:sp>
        <p:nvSpPr>
          <p:cNvPr id="7" name="Прямоугольник 6"/>
          <p:cNvSpPr/>
          <p:nvPr/>
        </p:nvSpPr>
        <p:spPr>
          <a:xfrm>
            <a:off x="473350" y="-261610"/>
            <a:ext cx="6120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СТАНЬТЕ ПАРТНЕРОМ ТРАНСЛЯЦИИ И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ТЕЛЕВЕРСИИ  ТУРНИРА «ШАХТЕРСКАЯ СЛАВА»</a:t>
            </a: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3255</TotalTime>
  <Words>378</Words>
  <Application>Microsoft Office PowerPoint</Application>
  <PresentationFormat>Лист A4 (210x297 мм)</PresentationFormat>
  <Paragraphs>52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blinova.a</dc:creator>
  <cp:lastModifiedBy>Инполитова Марина И.</cp:lastModifiedBy>
  <cp:revision>299</cp:revision>
  <dcterms:created xsi:type="dcterms:W3CDTF">2014-01-15T06:02:36Z</dcterms:created>
  <dcterms:modified xsi:type="dcterms:W3CDTF">2019-06-20T09:15:37Z</dcterms:modified>
</cp:coreProperties>
</file>